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61" r:id="rId3"/>
    <p:sldId id="258" r:id="rId4"/>
    <p:sldId id="257" r:id="rId5"/>
    <p:sldId id="264" r:id="rId6"/>
    <p:sldId id="265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4" autoAdjust="0"/>
    <p:restoredTop sz="96224" autoAdjust="0"/>
  </p:normalViewPr>
  <p:slideViewPr>
    <p:cSldViewPr snapToGrid="0">
      <p:cViewPr varScale="1">
        <p:scale>
          <a:sx n="110" d="100"/>
          <a:sy n="110" d="100"/>
        </p:scale>
        <p:origin x="156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3422-7D69-48D0-9779-F189356A0A3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75838-3CD5-44B2-B79C-8004817A1F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68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76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7376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2667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4782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5932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21742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8006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3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0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03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469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93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26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7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83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8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931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16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43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12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2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66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463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47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167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9144000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uk-UA" sz="3600" b="1" dirty="0">
                <a:solidFill>
                  <a:srgbClr val="FFC000"/>
                </a:solidFill>
              </a:rPr>
              <a:t>РАДІСТЬ в Старому Заповіті</a:t>
            </a:r>
            <a:endParaRPr lang="uk-UA" sz="3600" dirty="0">
              <a:solidFill>
                <a:srgbClr val="FFC000"/>
              </a:solidFill>
            </a:endParaRPr>
          </a:p>
          <a:p>
            <a:pPr>
              <a:spcAft>
                <a:spcPts val="1200"/>
              </a:spcAft>
            </a:pPr>
            <a:r>
              <a:rPr lang="uk-UA" sz="2800" dirty="0"/>
              <a:t> 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(1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Хр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16:27)  Слава та велич перед лицем Його, сила та радість на місці Його.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Неєм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8:10)  </a:t>
            </a:r>
            <a:r>
              <a:rPr lang="x-none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І сказав він до них: Ідіть, їжте сите та пийте солодке, і посилайте частки тому, в кого нема наготовленого. Бо святий цей день для нашого Господа, і не сумуйте, бо радість у Господі це ваша сила!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2800" dirty="0"/>
              <a:t>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26038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Пс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5:11)  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А всі, які надіються на Тебе, хай відчують радість. Вони веселитимуться повік, а Ти поселишся між ними. І будуть Тобою хвалитися всі ті, хто любить Твоє 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ім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я. </a:t>
            </a:r>
          </a:p>
          <a:p>
            <a:pPr>
              <a:spcAft>
                <a:spcPts val="1200"/>
              </a:spcAft>
            </a:pPr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Пс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9:2)  Я буду радіти, і тішитись буду Тобою, і буду виспівувати Ймення Твоє, о Всевишній!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036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60960" y="69669"/>
            <a:ext cx="8821783" cy="651210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Пс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51:12)  Верни мені радість спасіння Твого, і з лагідним духом підтримай мене.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Пс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63:7)  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Адже Ти став мені помічником, і я радітиму під захистом Твоїх крил.</a:t>
            </a:r>
          </a:p>
        </p:txBody>
      </p:sp>
    </p:spTree>
    <p:extLst>
      <p:ext uri="{BB962C8B-B14F-4D97-AF65-F5344CB8AC3E}">
        <p14:creationId xmlns:p14="http://schemas.microsoft.com/office/powerpoint/2010/main" val="915001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69670" y="69669"/>
            <a:ext cx="8813074" cy="651210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Пр.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5:18)  Хай твоє джерело буде благословенне, і радій через жінку твоїх юних літ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Пр.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8:30)  то я </a:t>
            </a:r>
            <a:r>
              <a:rPr lang="uk-UA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(мудрість/Ісус)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майстром у Нього була, і була я веселощами день-у-день, радіючи перед обличчям Його кожночасно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666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Пр.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10:28)  Сподівання для праведних радість, а надія безбожних загине.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Пр.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15:23)  Радість людині у відповіді його уст, а слово на часі своєму яке воно добре!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571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60960" y="60960"/>
            <a:ext cx="9083040" cy="65208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Іс.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12:3)  І ви в радості будете черпати воду з спасенних джерел!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Іс.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26:19)  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Воскреснуть мертві та встануть ті, хто в гробницях, і зрадіють ті, хто в землі. Бо роса від Тебе для них є лікуванням, а земля безбожних пропаде.</a:t>
            </a:r>
          </a:p>
        </p:txBody>
      </p:sp>
    </p:spTree>
    <p:extLst>
      <p:ext uri="{BB962C8B-B14F-4D97-AF65-F5344CB8AC3E}">
        <p14:creationId xmlns:p14="http://schemas.microsoft.com/office/powerpoint/2010/main" val="347158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69670" y="0"/>
            <a:ext cx="8813074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Єр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15:16)  Як тільки слова Твої знаходилися, то я їх поїдав, і було слово Твоє мені радістю і втіхою серця мого, бо кликалось Ймення Твоє надо мною, о Господи, Боже Саваоте!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Єр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30:19)  І вийде подяка із них та голос радіючих, і Я їх помножу, і не буде їх мало, і прославлю Я їх і не будуть принижені!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653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TM04033921[[fn=Булат]]</Template>
  <TotalTime>54</TotalTime>
  <Words>396</Words>
  <Application>Microsoft Office PowerPoint</Application>
  <PresentationFormat>Екран (4:3)</PresentationFormat>
  <Paragraphs>29</Paragraphs>
  <Slides>7</Slides>
  <Notes>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Calibri</vt:lpstr>
      <vt:lpstr>Rockwell</vt:lpstr>
      <vt:lpstr>Damask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ПЛвЦ Рівне</dc:creator>
  <cp:lastModifiedBy>Dubenchuk Ivanka</cp:lastModifiedBy>
  <cp:revision>13</cp:revision>
  <dcterms:created xsi:type="dcterms:W3CDTF">2020-02-04T09:37:04Z</dcterms:created>
  <dcterms:modified xsi:type="dcterms:W3CDTF">2024-03-10T16:36:21Z</dcterms:modified>
</cp:coreProperties>
</file>